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1"/>
  </p:normalViewPr>
  <p:slideViewPr>
    <p:cSldViewPr snapToGrid="0" snapToObjects="1">
      <p:cViewPr>
        <p:scale>
          <a:sx n="120" d="100"/>
          <a:sy n="120" d="100"/>
        </p:scale>
        <p:origin x="25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D910-E427-C642-B4A6-C811B0367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3D621-3D6C-FD4A-B710-BE184D74D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96403-CF38-E944-BA16-BE9F42A3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BC424-FD22-074C-888C-BB93B991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FD27-6D17-CB4A-83BE-D67080AC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1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81CA-F6EC-1541-A20E-E8343168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31862-3736-0748-BC44-D7B13326C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64E13-48DD-A548-9009-4CD34482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B9B57-2FB0-5149-A4C1-1052B53B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1DA3B-63A4-E94D-BD79-EF57146C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2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945-8FF9-D840-8AB3-0909705FE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B46B9-3B40-C443-B96A-321959E69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F6CD-E90A-6D45-B77F-2B97B922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8CE53-717B-314F-A217-AC3E7B60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16362-F9D3-FA4C-8F5C-B6AB5EB9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6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9978-F633-414C-8D5F-0A69557D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FCDF-7C3A-AF4D-98B5-EB515145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18EE9-D319-AB42-812D-C788D45A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D1628-51E7-5D43-A7E5-1310B2CC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8566-51C7-3B43-ABAA-78217E3B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3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2FE9-CE6E-814C-A8C6-35451D96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D39E7-2094-4049-AF7F-AB06A3FAB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AB9D-31F2-0F4C-B2BC-BADDDDCC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C624B-8F71-EA48-9F0A-4F885E2E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35F0-071E-7344-A4D3-7CBF757A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02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8685-1F13-B844-80AB-D4147599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82A34-C4BE-7F46-A864-C904FD296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F2A36-5F9B-1B4B-ABB9-2009C0C35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BB30E-4220-4349-8ACD-47050359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C3BF8-7A7D-C04F-8A0F-AC836E10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5C76B-01B7-E241-9655-BFB5D4D7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9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B809A-24F1-8F4A-9568-E7797A19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B9DC2-6823-EB49-A573-C9CC29676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919E6-B485-6E4B-8A6E-2CDBA3F83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52AE0-3815-FA45-AD93-EABA98D89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A431A-5AFB-8E40-B554-31EA16DADC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F587B-9EF4-5441-AF3B-688FB15A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D0605-1C6D-7646-9355-2A54459F5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D8BEE-6F6E-1748-8A36-1B8B3945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372EE-44E2-8648-86BD-06B9824A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8FFADF-5370-4042-9140-F858F8B5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6A056-D2AA-1047-B397-7FF6A3B2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E9CA5-F2FD-A642-82A2-B552C681F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9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433FB-B71F-7148-8804-A2C7F83B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60470-5A42-5E43-B375-06FA7610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3A03-806E-A54E-B5FC-06459802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9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71EC-9360-2849-9187-CF388690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CB86F-9046-1A4E-8623-73835D05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C718D-8B42-1A43-BDFF-9CC9D4135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C616F-6A4F-AA43-A532-4C004B33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75B8B-CB97-2F48-895A-6E767FB2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14EF0-34D8-CF44-A4FC-281CCB45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B57A-D875-AD4E-B66E-2AC9BA7C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3465D-4D04-9347-834E-9178B59BE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842E9-6A24-1C4C-BA29-AFE5A0C2D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5B847-9938-0747-BBAC-C2CAE489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1F9AF-FB81-C447-9600-F6E6575C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85B02-9500-444F-8DFE-E157A314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6BD82-23E4-BC47-A7CE-83E24F85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E0DDC-D5F9-6146-B882-2ADE1435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A7FC1-45D0-2E45-B989-E3CDF1C95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0FFDE-1BD7-8340-AA5F-5A4763A30E1F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29894-349B-6B44-934D-92FE73E43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5C31D-1835-684A-B4BC-94EEF2188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E3435-4405-8F41-9CEA-1EF2D7497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1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tiff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34FACB2B-DD6D-B04D-AAC6-A0D674CB6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2242" y="5361562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3E71B1-7DB6-1048-AC50-C6B5DF44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98548">
            <a:off x="4101171" y="2393709"/>
            <a:ext cx="436541" cy="8758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60B163-0DBE-AB47-AAFA-C0C91E2BBA63}"/>
              </a:ext>
            </a:extLst>
          </p:cNvPr>
          <p:cNvSpPr/>
          <p:nvPr/>
        </p:nvSpPr>
        <p:spPr>
          <a:xfrm>
            <a:off x="3862242" y="4586476"/>
            <a:ext cx="914400" cy="4875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17" name="Graphic 16" descr="Group brainstorm">
            <a:extLst>
              <a:ext uri="{FF2B5EF4-FFF2-40B4-BE49-F238E27FC236}">
                <a16:creationId xmlns:a16="http://schemas.microsoft.com/office/drawing/2014/main" id="{3FDE3BE2-CA19-2147-A4BD-4A1FDF6B7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6078" y="5359142"/>
            <a:ext cx="914400" cy="914400"/>
          </a:xfrm>
          <a:prstGeom prst="rect">
            <a:avLst/>
          </a:prstGeom>
        </p:spPr>
      </p:pic>
      <p:pic>
        <p:nvPicPr>
          <p:cNvPr id="22" name="Graphic 21" descr="Group of people">
            <a:extLst>
              <a:ext uri="{FF2B5EF4-FFF2-40B4-BE49-F238E27FC236}">
                <a16:creationId xmlns:a16="http://schemas.microsoft.com/office/drawing/2014/main" id="{CFA9358D-9B2C-5F46-9B2A-2FD6A6682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1211" y="602669"/>
            <a:ext cx="1531630" cy="1531630"/>
          </a:xfrm>
          <a:prstGeom prst="rect">
            <a:avLst/>
          </a:prstGeom>
        </p:spPr>
      </p:pic>
      <p:pic>
        <p:nvPicPr>
          <p:cNvPr id="28" name="Graphic 27" descr="Woman">
            <a:extLst>
              <a:ext uri="{FF2B5EF4-FFF2-40B4-BE49-F238E27FC236}">
                <a16:creationId xmlns:a16="http://schemas.microsoft.com/office/drawing/2014/main" id="{092FFA21-0A4F-D247-ACAE-315DCAD78D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57524" y="1610383"/>
            <a:ext cx="473149" cy="473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8FD962-CA2C-E747-A2E6-9A6C702653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36607" y="2443808"/>
            <a:ext cx="840785" cy="779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DBB709-E22F-524A-9AF5-6421A82555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4258" y="2355222"/>
            <a:ext cx="1273493" cy="952784"/>
          </a:xfrm>
          <a:prstGeom prst="rect">
            <a:avLst/>
          </a:prstGeom>
        </p:spPr>
      </p:pic>
      <p:pic>
        <p:nvPicPr>
          <p:cNvPr id="25" name="Graphic 24" descr="Group of people">
            <a:extLst>
              <a:ext uri="{FF2B5EF4-FFF2-40B4-BE49-F238E27FC236}">
                <a16:creationId xmlns:a16="http://schemas.microsoft.com/office/drawing/2014/main" id="{510D3D6E-15E5-5447-AFCF-0D2249800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1184" y="602669"/>
            <a:ext cx="1531630" cy="1531630"/>
          </a:xfrm>
          <a:prstGeom prst="rect">
            <a:avLst/>
          </a:prstGeom>
        </p:spPr>
      </p:pic>
      <p:pic>
        <p:nvPicPr>
          <p:cNvPr id="26" name="Graphic 25" descr="Group of people">
            <a:extLst>
              <a:ext uri="{FF2B5EF4-FFF2-40B4-BE49-F238E27FC236}">
                <a16:creationId xmlns:a16="http://schemas.microsoft.com/office/drawing/2014/main" id="{99D24803-4478-CC4B-B652-F74BB15AD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1157" y="602669"/>
            <a:ext cx="1531630" cy="1531630"/>
          </a:xfrm>
          <a:prstGeom prst="rect">
            <a:avLst/>
          </a:prstGeom>
        </p:spPr>
      </p:pic>
      <p:pic>
        <p:nvPicPr>
          <p:cNvPr id="35" name="Graphic 34" descr="Group brainstorm">
            <a:extLst>
              <a:ext uri="{FF2B5EF4-FFF2-40B4-BE49-F238E27FC236}">
                <a16:creationId xmlns:a16="http://schemas.microsoft.com/office/drawing/2014/main" id="{41796F17-F2B5-3E49-85E9-E0D0DD0AA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9799" y="5359142"/>
            <a:ext cx="914400" cy="914400"/>
          </a:xfrm>
          <a:prstGeom prst="rect">
            <a:avLst/>
          </a:prstGeom>
        </p:spPr>
      </p:pic>
      <p:pic>
        <p:nvPicPr>
          <p:cNvPr id="36" name="Graphic 35" descr="Group brainstorm">
            <a:extLst>
              <a:ext uri="{FF2B5EF4-FFF2-40B4-BE49-F238E27FC236}">
                <a16:creationId xmlns:a16="http://schemas.microsoft.com/office/drawing/2014/main" id="{54EE1891-FB7A-1B4C-BF55-2FC45E5AF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3804" y="5359142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507BD1-E15F-904F-9FEA-6C40B93DFC97}"/>
              </a:ext>
            </a:extLst>
          </p:cNvPr>
          <p:cNvSpPr/>
          <p:nvPr/>
        </p:nvSpPr>
        <p:spPr>
          <a:xfrm>
            <a:off x="5699799" y="4586476"/>
            <a:ext cx="914400" cy="4875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736236-0C7B-AC42-BDBC-05988FA99A8A}"/>
              </a:ext>
            </a:extLst>
          </p:cNvPr>
          <p:cNvSpPr/>
          <p:nvPr/>
        </p:nvSpPr>
        <p:spPr>
          <a:xfrm>
            <a:off x="7493804" y="4586476"/>
            <a:ext cx="914400" cy="4875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806F2-A90C-814F-8069-31C79844D3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4245" y="2673840"/>
            <a:ext cx="1301525" cy="634166"/>
          </a:xfrm>
          <a:prstGeom prst="rect">
            <a:avLst/>
          </a:prstGeom>
        </p:spPr>
      </p:pic>
      <p:pic>
        <p:nvPicPr>
          <p:cNvPr id="39" name="Graphic 38" descr="Group of people">
            <a:extLst>
              <a:ext uri="{FF2B5EF4-FFF2-40B4-BE49-F238E27FC236}">
                <a16:creationId xmlns:a16="http://schemas.microsoft.com/office/drawing/2014/main" id="{6BB0A71A-6545-EB4E-B27A-5EACE7470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79193" y="551902"/>
            <a:ext cx="1531630" cy="1531630"/>
          </a:xfrm>
          <a:prstGeom prst="rect">
            <a:avLst/>
          </a:prstGeom>
        </p:spPr>
      </p:pic>
      <p:pic>
        <p:nvPicPr>
          <p:cNvPr id="40" name="Graphic 39" descr="Group brainstorm">
            <a:extLst>
              <a:ext uri="{FF2B5EF4-FFF2-40B4-BE49-F238E27FC236}">
                <a16:creationId xmlns:a16="http://schemas.microsoft.com/office/drawing/2014/main" id="{9396D547-B880-2A4A-92C9-93F0916FA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7809" y="5359142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E4FFA01-701C-9940-8760-09130A82856D}"/>
              </a:ext>
            </a:extLst>
          </p:cNvPr>
          <p:cNvSpPr/>
          <p:nvPr/>
        </p:nvSpPr>
        <p:spPr>
          <a:xfrm>
            <a:off x="9287809" y="4586476"/>
            <a:ext cx="914400" cy="4875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BD8372-120D-E44F-B45A-790DB47CBE7D}"/>
              </a:ext>
            </a:extLst>
          </p:cNvPr>
          <p:cNvSpPr txBox="1"/>
          <p:nvPr/>
        </p:nvSpPr>
        <p:spPr>
          <a:xfrm>
            <a:off x="9086150" y="4114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D0FAA0-6B47-2642-8E98-5D7B753FB05C}"/>
              </a:ext>
            </a:extLst>
          </p:cNvPr>
          <p:cNvCxnSpPr>
            <a:cxnSpLocks/>
          </p:cNvCxnSpPr>
          <p:nvPr/>
        </p:nvCxnSpPr>
        <p:spPr>
          <a:xfrm>
            <a:off x="4319442" y="3521363"/>
            <a:ext cx="0" cy="8649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EA8253-643C-FC4D-8C6A-49B8AAFB33BC}"/>
              </a:ext>
            </a:extLst>
          </p:cNvPr>
          <p:cNvCxnSpPr>
            <a:cxnSpLocks/>
          </p:cNvCxnSpPr>
          <p:nvPr/>
        </p:nvCxnSpPr>
        <p:spPr>
          <a:xfrm flipH="1">
            <a:off x="4319442" y="3521363"/>
            <a:ext cx="1871108" cy="8649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A9394B3-81B0-124F-A33D-C732F10F4238}"/>
              </a:ext>
            </a:extLst>
          </p:cNvPr>
          <p:cNvCxnSpPr>
            <a:cxnSpLocks/>
          </p:cNvCxnSpPr>
          <p:nvPr/>
        </p:nvCxnSpPr>
        <p:spPr>
          <a:xfrm flipH="1">
            <a:off x="4319443" y="3423295"/>
            <a:ext cx="3361194" cy="9630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125B0A-96B9-5744-BFA1-8B578BDA5C0B}"/>
              </a:ext>
            </a:extLst>
          </p:cNvPr>
          <p:cNvCxnSpPr>
            <a:cxnSpLocks/>
          </p:cNvCxnSpPr>
          <p:nvPr/>
        </p:nvCxnSpPr>
        <p:spPr>
          <a:xfrm flipH="1">
            <a:off x="4319442" y="3428687"/>
            <a:ext cx="5429854" cy="9576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54A4A9-585F-244C-9E46-E181718203E2}"/>
              </a:ext>
            </a:extLst>
          </p:cNvPr>
          <p:cNvCxnSpPr>
            <a:cxnSpLocks/>
          </p:cNvCxnSpPr>
          <p:nvPr/>
        </p:nvCxnSpPr>
        <p:spPr>
          <a:xfrm>
            <a:off x="8245716" y="3428686"/>
            <a:ext cx="1503580" cy="9576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2FECC5-E6D4-1C4B-9C5D-628935E20793}"/>
              </a:ext>
            </a:extLst>
          </p:cNvPr>
          <p:cNvCxnSpPr>
            <a:cxnSpLocks/>
          </p:cNvCxnSpPr>
          <p:nvPr/>
        </p:nvCxnSpPr>
        <p:spPr>
          <a:xfrm flipH="1">
            <a:off x="8089203" y="3428686"/>
            <a:ext cx="1" cy="9576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0BD6426-63D8-8340-9E79-E393FA932CD8}"/>
              </a:ext>
            </a:extLst>
          </p:cNvPr>
          <p:cNvCxnSpPr>
            <a:cxnSpLocks/>
          </p:cNvCxnSpPr>
          <p:nvPr/>
        </p:nvCxnSpPr>
        <p:spPr>
          <a:xfrm>
            <a:off x="9856726" y="3428687"/>
            <a:ext cx="0" cy="9576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F433917-B925-AE4C-888F-283016C28F60}"/>
              </a:ext>
            </a:extLst>
          </p:cNvPr>
          <p:cNvCxnSpPr>
            <a:cxnSpLocks/>
          </p:cNvCxnSpPr>
          <p:nvPr/>
        </p:nvCxnSpPr>
        <p:spPr>
          <a:xfrm flipH="1">
            <a:off x="6157000" y="3423295"/>
            <a:ext cx="1732158" cy="10070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Up-Down Arrow 1031">
            <a:extLst>
              <a:ext uri="{FF2B5EF4-FFF2-40B4-BE49-F238E27FC236}">
                <a16:creationId xmlns:a16="http://schemas.microsoft.com/office/drawing/2014/main" id="{E4931500-9A6F-D643-90CF-F9BC56E8C4B8}"/>
              </a:ext>
            </a:extLst>
          </p:cNvPr>
          <p:cNvSpPr/>
          <p:nvPr/>
        </p:nvSpPr>
        <p:spPr>
          <a:xfrm>
            <a:off x="2308230" y="1378783"/>
            <a:ext cx="946423" cy="3919410"/>
          </a:xfrm>
          <a:prstGeom prst="upDownArrow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UX</a:t>
            </a:r>
          </a:p>
        </p:txBody>
      </p:sp>
      <p:sp>
        <p:nvSpPr>
          <p:cNvPr id="75" name="Up-Down Arrow 74">
            <a:extLst>
              <a:ext uri="{FF2B5EF4-FFF2-40B4-BE49-F238E27FC236}">
                <a16:creationId xmlns:a16="http://schemas.microsoft.com/office/drawing/2014/main" id="{58283119-CDDF-F245-8327-2D4290F44550}"/>
              </a:ext>
            </a:extLst>
          </p:cNvPr>
          <p:cNvSpPr/>
          <p:nvPr/>
        </p:nvSpPr>
        <p:spPr>
          <a:xfrm>
            <a:off x="1263005" y="3083163"/>
            <a:ext cx="946423" cy="1400656"/>
          </a:xfrm>
          <a:prstGeom prst="upDown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DX</a:t>
            </a:r>
          </a:p>
        </p:txBody>
      </p:sp>
      <p:pic>
        <p:nvPicPr>
          <p:cNvPr id="77" name="Graphic 76" descr="Programmer">
            <a:extLst>
              <a:ext uri="{FF2B5EF4-FFF2-40B4-BE49-F238E27FC236}">
                <a16:creationId xmlns:a16="http://schemas.microsoft.com/office/drawing/2014/main" id="{2CB335F0-2C29-344C-827C-9603C118CA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59873" y="4556497"/>
            <a:ext cx="547478" cy="547478"/>
          </a:xfrm>
          <a:prstGeom prst="rect">
            <a:avLst/>
          </a:prstGeom>
        </p:spPr>
      </p:pic>
      <p:pic>
        <p:nvPicPr>
          <p:cNvPr id="78" name="Graphic 77" descr="Programmer">
            <a:extLst>
              <a:ext uri="{FF2B5EF4-FFF2-40B4-BE49-F238E27FC236}">
                <a16:creationId xmlns:a16="http://schemas.microsoft.com/office/drawing/2014/main" id="{06D90C75-2873-A34B-9B73-C182D759F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61812" y="2443808"/>
            <a:ext cx="547478" cy="5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1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 animBg="1"/>
      <p:bldP spid="38" grpId="0" animBg="1"/>
      <p:bldP spid="41" grpId="0" animBg="1"/>
      <p:bldP spid="1032" grpId="0" animBg="1"/>
      <p:bldP spid="7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1720</TotalTime>
  <Words>6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Wilde</dc:creator>
  <cp:lastModifiedBy>Erik Wilde</cp:lastModifiedBy>
  <cp:revision>25</cp:revision>
  <dcterms:created xsi:type="dcterms:W3CDTF">2020-10-09T06:16:17Z</dcterms:created>
  <dcterms:modified xsi:type="dcterms:W3CDTF">2020-10-24T11:42:45Z</dcterms:modified>
</cp:coreProperties>
</file>